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59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943600" cy="5943600"/>
          </a:xfrm>
          <a:prstGeom prst="ellipse">
            <a:avLst/>
          </a:prstGeom>
          <a:solidFill>
            <a:srgbClr val="64BEA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560320" y="4754880"/>
            <a:ext cx="5120640" cy="5120640"/>
          </a:xfrm>
          <a:prstGeom prst="ellipse">
            <a:avLst/>
          </a:prstGeom>
          <a:solidFill>
            <a:srgbClr val="10706B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48640"/>
            <a:ext cx="2903220" cy="310896"/>
          </a:xfrm>
          <a:prstGeom prst="roundRect">
            <a:avLst>
              <a:gd name="adj" fmla="val 50000"/>
            </a:avLst>
          </a:prstGeom>
          <a:solidFill>
            <a:srgbClr val="64BEA9">
              <a:alpha val="7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48640"/>
            <a:ext cx="29032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STRATEGY MEETING TEMPLATE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Mid-Year Performance Review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3246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FD9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[Property Name]  •  H1 [Year] Recap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0080" y="388620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check-in on the strategies agreed at your Yearly Strategy Meeting: what's changed, what's worked, and what H2 needs.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6309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WISEFINS  ·  BEST PRACTICES TEMPLATE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039112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039112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BEFORE YOU START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How to Use This Template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58368" y="193852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2880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isn't a full re-review, it's a follow-up.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167128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You're checking on specific commitments made at the Yearly Strategy Meeting, not rebuilding the case from scratch.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58368" y="303580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292608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Duplicate the Strategy Tracker slide (Slide 3) once per priority outlet.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60120" y="3264408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Only outlets that were assigned a strategy at the Yearly meeting need a tracker slide here.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58368" y="413308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12" name="Text 10"/>
          <p:cNvSpPr/>
          <p:nvPr/>
        </p:nvSpPr>
        <p:spPr>
          <a:xfrm>
            <a:off x="960120" y="40233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Recap modifications honestly, even small ones.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960120" y="4361688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strategies get adjusted along the way. Naming those changes explicitly is often the most useful part of this meeting.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58368" y="523036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15" name="Text 13"/>
          <p:cNvSpPr/>
          <p:nvPr/>
        </p:nvSpPr>
        <p:spPr>
          <a:xfrm>
            <a:off x="960120" y="512064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the Status Reference (Slide 4) as a decision aid, not a fill-in slide.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960120" y="5458968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It doesn't change meeting to meeting, refer to it while completing Slides 5-7.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423160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423160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DUPLICATE PER OUTLET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Strategy Tracker: [Outlet Name]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810512"/>
            <a:ext cx="82296" cy="896112"/>
          </a:xfrm>
          <a:prstGeom prst="rect">
            <a:avLst/>
          </a:prstGeom>
          <a:solidFill>
            <a:srgbClr val="64BEA9"/>
          </a:solidFill>
          <a:ln/>
        </p:spPr>
      </p:sp>
      <p:sp>
        <p:nvSpPr>
          <p:cNvPr id="6" name="Text 4"/>
          <p:cNvSpPr/>
          <p:nvPr/>
        </p:nvSpPr>
        <p:spPr>
          <a:xfrm>
            <a:off x="896112" y="1783080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Agreed at the Yearly Meeting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210312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Strategy type and target metric ]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2889504"/>
            <a:ext cx="82296" cy="896112"/>
          </a:xfrm>
          <a:prstGeom prst="rect">
            <a:avLst/>
          </a:prstGeom>
          <a:solidFill>
            <a:srgbClr val="6FA8DC"/>
          </a:solidFill>
          <a:ln/>
        </p:spPr>
      </p:sp>
      <p:sp>
        <p:nvSpPr>
          <p:cNvPr id="9" name="Text 7"/>
          <p:cNvSpPr/>
          <p:nvPr/>
        </p:nvSpPr>
        <p:spPr>
          <a:xfrm>
            <a:off x="896112" y="2862072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Modifications Made Since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96112" y="3182112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What changed along the way, and why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3968496"/>
            <a:ext cx="82296" cy="896112"/>
          </a:xfrm>
          <a:prstGeom prst="rect">
            <a:avLst/>
          </a:prstGeom>
          <a:solidFill>
            <a:srgbClr val="118E8B"/>
          </a:solidFill>
          <a:ln/>
        </p:spPr>
      </p:sp>
      <p:sp>
        <p:nvSpPr>
          <p:cNvPr id="12" name="Text 10"/>
          <p:cNvSpPr/>
          <p:nvPr/>
        </p:nvSpPr>
        <p:spPr>
          <a:xfrm>
            <a:off x="896112" y="3941064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 After 6 Months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96112" y="4261104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Where the target metric stands now, vs. the Yearly meeting and vs. Budget ]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5047488"/>
            <a:ext cx="82296" cy="896112"/>
          </a:xfrm>
          <a:prstGeom prst="rect">
            <a:avLst/>
          </a:prstGeom>
          <a:solidFill>
            <a:srgbClr val="EA9999"/>
          </a:solidFill>
          <a:ln/>
        </p:spPr>
      </p:sp>
      <p:sp>
        <p:nvSpPr>
          <p:cNvPr id="15" name="Text 13"/>
          <p:cNvSpPr/>
          <p:nvPr/>
        </p:nvSpPr>
        <p:spPr>
          <a:xfrm>
            <a:off x="896112" y="5020056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Status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96112" y="5340096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On Track / Ahead / Behind / Overtaken by Events ]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62636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Tip: check the target metric directly in WiseFins, filtered to this outlet and the year-to-date Timeline.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519172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519172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REFERENCE, KEEP AS-IS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Status Reference: What Each Label Means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2194560" cy="777240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920240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Status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834640" y="1920240"/>
            <a:ext cx="5852160" cy="777240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926080" y="1920240"/>
            <a:ext cx="5669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It Means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686800" y="1920240"/>
            <a:ext cx="2834640" cy="777240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0" y="192024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H2 Decision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2697480"/>
            <a:ext cx="219456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697480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 Track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834640" y="2697480"/>
            <a:ext cx="585216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26080" y="2697480"/>
            <a:ext cx="5669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 metric moved as expected, given the strategy and its modifications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686800" y="2697480"/>
            <a:ext cx="283464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78240" y="269748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Continue as planned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3474720"/>
            <a:ext cx="2194560" cy="7772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3474720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Ahead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834640" y="3474720"/>
            <a:ext cx="5852160" cy="7772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26080" y="3474720"/>
            <a:ext cx="5669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Metric moved further or faster than expected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686800" y="3474720"/>
            <a:ext cx="2834640" cy="7772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78240" y="347472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Accelerate, consider replicating elsewhere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40080" y="4251960"/>
            <a:ext cx="219456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" y="4251960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Behind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2834640" y="4251960"/>
            <a:ext cx="585216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926080" y="4251960"/>
            <a:ext cx="5669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Metric hasn't moved meaningfully despite the strategy and modifications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686800" y="4251960"/>
            <a:ext cx="283464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778240" y="425196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Pivot to a different strategy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40080" y="5029200"/>
            <a:ext cx="2194560" cy="7772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5029200"/>
            <a:ext cx="2011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Overtaken by Events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2834640" y="5029200"/>
            <a:ext cx="5852160" cy="7772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926080" y="5029200"/>
            <a:ext cx="5669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Something since the Yearly meeting changed the situation (downturn, surge, renovation, newly found bleed)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686800" y="5029200"/>
            <a:ext cx="2834640" cy="7772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778240" y="502920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Escalate or reassess against the new situation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847088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847088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MEETING OUTPUT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H2 Reforecast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from the WiseFins AI forecasting model, then adjust for what the Strategy Tracker just told you.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265176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286000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Outlet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91840" y="2286000"/>
            <a:ext cx="265176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0" y="2286000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H2 Reforecast (Revenue)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943600" y="2286000"/>
            <a:ext cx="265176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35040" y="2286000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vs. Original Annual Budget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595360" y="2286000"/>
            <a:ext cx="310896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0" y="2286000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Adjustment Reason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2816352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2816352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91840" y="2816352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83280" y="2816352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943600" y="2816352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35040" y="2816352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595360" y="2816352"/>
            <a:ext cx="31089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0" y="2816352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3346704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3346704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91840" y="3346704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83280" y="3346704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943600" y="3346704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035040" y="3346704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595360" y="3346704"/>
            <a:ext cx="31089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686800" y="3346704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40080" y="3877056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3877056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291840" y="3877056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3280" y="3877056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943600" y="3877056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35040" y="3877056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595360" y="3877056"/>
            <a:ext cx="31089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686800" y="3877056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40080" y="4407408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1520" y="4407408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3291840" y="4407408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383280" y="4407408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5943600" y="4407408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035040" y="4407408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8595360" y="4407408"/>
            <a:ext cx="31089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686800" y="4407408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847088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847088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MEETING OUTPUT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H2 Decisions, Per Outlet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2651760" cy="548640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9202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Outlet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91840" y="1920240"/>
            <a:ext cx="2011680" cy="548640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83280" y="19202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Status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303520" y="1920240"/>
            <a:ext cx="2377440" cy="548640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94960" y="192024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Decision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680960" y="1920240"/>
            <a:ext cx="4023360" cy="548640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0" y="192024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0080" y="2468880"/>
            <a:ext cx="265176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24688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91840" y="2468880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83280" y="24688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303520" y="2468880"/>
            <a:ext cx="237744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94960" y="24688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680960" y="2468880"/>
            <a:ext cx="402336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0" y="246888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3017520"/>
            <a:ext cx="265176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0175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291840" y="3017520"/>
            <a:ext cx="201168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83280" y="30175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303520" y="3017520"/>
            <a:ext cx="237744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94960" y="301752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680960" y="3017520"/>
            <a:ext cx="402336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772400" y="301752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40080" y="3566160"/>
            <a:ext cx="265176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356616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291840" y="3566160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83280" y="35661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303520" y="3566160"/>
            <a:ext cx="237744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94960" y="35661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7680960" y="3566160"/>
            <a:ext cx="402336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772400" y="356616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40080" y="4114800"/>
            <a:ext cx="265176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1520" y="41148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3291840" y="4114800"/>
            <a:ext cx="201168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383280" y="4114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5303520" y="4114800"/>
            <a:ext cx="237744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394960" y="411480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7680960" y="4114800"/>
            <a:ext cx="4023360" cy="548640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772400" y="411480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40080" y="51206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Decision options: Continue / Accelerate / Pivot / Escalate.</a:t>
            </a:r>
            <a:endParaRPr lang="en-US" sz="1250" dirty="0"/>
          </a:p>
        </p:txBody>
      </p:sp>
      <p:sp>
        <p:nvSpPr>
          <p:cNvPr id="46" name="Text 44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847088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847088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MEETING OUTPUT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H2 Risks to Watch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10881360" cy="1051560"/>
          </a:xfrm>
          <a:prstGeom prst="roundRect">
            <a:avLst>
              <a:gd name="adj" fmla="val 6957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574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Known Demand Surges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68680" y="242316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Any known high-demand periods or events coming in H2 ]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10881360" cy="1051560"/>
          </a:xfrm>
          <a:prstGeom prst="roundRect">
            <a:avLst>
              <a:gd name="adj" fmla="val 6957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333756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Planned Renovations or Closures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68680" y="370332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Any scheduled for H2 ]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4480560"/>
            <a:ext cx="10881360" cy="1051560"/>
          </a:xfrm>
          <a:prstGeom prst="roundRect">
            <a:avLst>
              <a:gd name="adj" fmla="val 6957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461772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Planned Menu Launches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68680" y="498348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Any planned for H2 ]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59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943600" cy="5943600"/>
          </a:xfrm>
          <a:prstGeom prst="ellipse">
            <a:avLst/>
          </a:prstGeom>
          <a:solidFill>
            <a:srgbClr val="64BEA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560320" y="4754880"/>
            <a:ext cx="5120640" cy="5120640"/>
          </a:xfrm>
          <a:prstGeom prst="ellipse">
            <a:avLst/>
          </a:prstGeom>
          <a:solidFill>
            <a:srgbClr val="10706B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286000"/>
            <a:ext cx="10332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Need Help Interpreting Your Data?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310896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WiseFins AI Bot and Knowledge Center can help you dig deeper into any KPI referenced in this template, available 24/7 on the platform and on wisefins.com.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D9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wisefins.zendesk.com/hc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4389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D9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support@wisefins.com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6309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WISEFINS  ·  BEST PRACTICES TEMPLATE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2026-08-22T10:19:19Z</dcterms:created>
  <dcterms:modified xsi:type="dcterms:W3CDTF">2026-08-22T10:19:19Z</dcterms:modified>
</cp:coreProperties>
</file>